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455" r:id="rId3"/>
    <p:sldId id="464" r:id="rId4"/>
    <p:sldId id="462" r:id="rId5"/>
    <p:sldId id="463" r:id="rId6"/>
    <p:sldId id="460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C0"/>
    <a:srgbClr val="00ADEA"/>
    <a:srgbClr val="012639"/>
    <a:srgbClr val="213D58"/>
    <a:srgbClr val="E4E5E3"/>
    <a:srgbClr val="7E807A"/>
    <a:srgbClr val="555652"/>
    <a:srgbClr val="336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0928" autoAdjust="0"/>
  </p:normalViewPr>
  <p:slideViewPr>
    <p:cSldViewPr snapToGrid="0">
      <p:cViewPr varScale="1">
        <p:scale>
          <a:sx n="92" d="100"/>
          <a:sy n="92" d="100"/>
        </p:scale>
        <p:origin x="220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3CED0-5BB7-4288-92E0-A31D610725DD}" type="datetimeFigureOut">
              <a:rPr lang="en-NZ" smtClean="0"/>
              <a:t>28/03/2019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E0A66-A43A-4A96-BF0E-D7B55D13B72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38548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884B6-8D3C-4427-9085-0A8275B0C360}" type="datetimeFigureOut">
              <a:rPr lang="en-NZ" smtClean="0"/>
              <a:t>28/03/2019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B79CF-EEEC-432F-BA11-7C0138C88DA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7174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79CF-EEEC-432F-BA11-7C0138C88DAE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7505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7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60" y="6229026"/>
            <a:ext cx="1790330" cy="493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094" y="2087535"/>
            <a:ext cx="4270093" cy="1143000"/>
          </a:xfrm>
        </p:spPr>
        <p:txBody>
          <a:bodyPr lIns="0" tIns="0" rIns="0" bIns="0" anchor="b" anchorCtr="0">
            <a:normAutofit/>
          </a:bodyPr>
          <a:lstStyle>
            <a:lvl1pPr algn="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230093" y="3357476"/>
            <a:ext cx="4270093" cy="906463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342900" indent="0" algn="r">
              <a:buNone/>
              <a:defRPr sz="1350">
                <a:solidFill>
                  <a:schemeClr val="bg1"/>
                </a:solidFill>
              </a:defRPr>
            </a:lvl2pPr>
            <a:lvl3pPr marL="685800" indent="0" algn="r">
              <a:buNone/>
              <a:defRPr sz="1350">
                <a:solidFill>
                  <a:schemeClr val="bg1"/>
                </a:solidFill>
              </a:defRPr>
            </a:lvl3pPr>
            <a:lvl4pPr marL="1028700" indent="0" algn="r">
              <a:buNone/>
              <a:defRPr sz="1350">
                <a:solidFill>
                  <a:schemeClr val="bg1"/>
                </a:solidFill>
              </a:defRPr>
            </a:lvl4pPr>
            <a:lvl5pPr marL="1371600" indent="0" algn="r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22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>
                <a:solidFill>
                  <a:srgbClr val="55565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28/03/2019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92E-3476-4C5F-ACCD-D544220C672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6658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="1"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5565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287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55652"/>
                </a:solidFill>
              </a:defRPr>
            </a:lvl1pPr>
            <a:lvl2pPr>
              <a:defRPr>
                <a:solidFill>
                  <a:srgbClr val="555652"/>
                </a:solidFill>
              </a:defRPr>
            </a:lvl2pPr>
            <a:lvl3pPr>
              <a:defRPr>
                <a:solidFill>
                  <a:srgbClr val="7E807A"/>
                </a:solidFill>
              </a:defRPr>
            </a:lvl3pPr>
            <a:lvl4pPr>
              <a:defRPr>
                <a:solidFill>
                  <a:srgbClr val="7E807A"/>
                </a:solidFill>
              </a:defRPr>
            </a:lvl4pPr>
            <a:lvl5pPr>
              <a:defRPr>
                <a:solidFill>
                  <a:srgbClr val="7E807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28/03/2019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2857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55565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28/03/2019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5201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4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>
                <a:solidFill>
                  <a:srgbClr val="555652"/>
                </a:solidFill>
              </a:defRPr>
            </a:lvl1pPr>
            <a:lvl2pPr>
              <a:defRPr sz="1800">
                <a:solidFill>
                  <a:srgbClr val="555652"/>
                </a:solidFill>
              </a:defRPr>
            </a:lvl2pPr>
            <a:lvl3pPr>
              <a:defRPr sz="1500">
                <a:solidFill>
                  <a:srgbClr val="7E807A"/>
                </a:solidFill>
              </a:defRPr>
            </a:lvl3pPr>
            <a:lvl4pPr>
              <a:defRPr sz="1350">
                <a:solidFill>
                  <a:srgbClr val="7E807A"/>
                </a:solidFill>
              </a:defRPr>
            </a:lvl4pPr>
            <a:lvl5pPr>
              <a:defRPr sz="1350">
                <a:solidFill>
                  <a:srgbClr val="7E807A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>
                <a:solidFill>
                  <a:srgbClr val="555652"/>
                </a:solidFill>
              </a:defRPr>
            </a:lvl1pPr>
            <a:lvl2pPr>
              <a:defRPr sz="1800">
                <a:solidFill>
                  <a:srgbClr val="555652"/>
                </a:solidFill>
              </a:defRPr>
            </a:lvl2pPr>
            <a:lvl3pPr>
              <a:defRPr sz="1500">
                <a:solidFill>
                  <a:srgbClr val="7E807A"/>
                </a:solidFill>
              </a:defRPr>
            </a:lvl3pPr>
            <a:lvl4pPr>
              <a:defRPr sz="1350">
                <a:solidFill>
                  <a:srgbClr val="7E807A"/>
                </a:solidFill>
              </a:defRPr>
            </a:lvl4pPr>
            <a:lvl5pPr>
              <a:defRPr sz="1350">
                <a:solidFill>
                  <a:srgbClr val="7E807A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5911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55565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>
                <a:solidFill>
                  <a:srgbClr val="555652"/>
                </a:solidFill>
              </a:defRPr>
            </a:lvl1pPr>
            <a:lvl2pPr>
              <a:defRPr sz="1500">
                <a:solidFill>
                  <a:srgbClr val="555652"/>
                </a:solidFill>
              </a:defRPr>
            </a:lvl2pPr>
            <a:lvl3pPr>
              <a:defRPr sz="1350">
                <a:solidFill>
                  <a:srgbClr val="7E807A"/>
                </a:solidFill>
              </a:defRPr>
            </a:lvl3pPr>
            <a:lvl4pPr>
              <a:defRPr sz="1200">
                <a:solidFill>
                  <a:srgbClr val="7E807A"/>
                </a:solidFill>
              </a:defRPr>
            </a:lvl4pPr>
            <a:lvl5pPr>
              <a:defRPr sz="1200">
                <a:solidFill>
                  <a:srgbClr val="7E807A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55565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>
                <a:solidFill>
                  <a:srgbClr val="555652"/>
                </a:solidFill>
              </a:defRPr>
            </a:lvl1pPr>
            <a:lvl2pPr>
              <a:defRPr sz="1500">
                <a:solidFill>
                  <a:srgbClr val="555652"/>
                </a:solidFill>
              </a:defRPr>
            </a:lvl2pPr>
            <a:lvl3pPr>
              <a:defRPr sz="1350">
                <a:solidFill>
                  <a:srgbClr val="7E807A"/>
                </a:solidFill>
              </a:defRPr>
            </a:lvl3pPr>
            <a:lvl4pPr>
              <a:defRPr sz="1200">
                <a:solidFill>
                  <a:srgbClr val="7E807A"/>
                </a:solidFill>
              </a:defRPr>
            </a:lvl4pPr>
            <a:lvl5pPr>
              <a:defRPr sz="1200">
                <a:solidFill>
                  <a:srgbClr val="7E807A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28/03/2019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92E-3476-4C5F-ACCD-D544220C672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7590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28/03/2019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92E-3476-4C5F-ACCD-D544220C672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688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28/03/2019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92E-3476-4C5F-ACCD-D544220C672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1911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>
                <a:solidFill>
                  <a:srgbClr val="555652"/>
                </a:solidFill>
              </a:defRPr>
            </a:lvl1pPr>
            <a:lvl2pPr>
              <a:defRPr sz="2100">
                <a:solidFill>
                  <a:srgbClr val="555652"/>
                </a:solidFill>
              </a:defRPr>
            </a:lvl2pPr>
            <a:lvl3pPr>
              <a:defRPr sz="1800">
                <a:solidFill>
                  <a:srgbClr val="7E807A"/>
                </a:solidFill>
              </a:defRPr>
            </a:lvl3pPr>
            <a:lvl4pPr>
              <a:defRPr sz="1500">
                <a:solidFill>
                  <a:srgbClr val="7E807A"/>
                </a:solidFill>
              </a:defRPr>
            </a:lvl4pPr>
            <a:lvl5pPr>
              <a:defRPr sz="1500">
                <a:solidFill>
                  <a:srgbClr val="7E807A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>
                <a:solidFill>
                  <a:srgbClr val="55565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28/03/2019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92E-3476-4C5F-ACCD-D544220C672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826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041621"/>
          </a:xfrm>
          <a:prstGeom prst="rect">
            <a:avLst/>
          </a:prstGeom>
          <a:solidFill>
            <a:srgbClr val="E4E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631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1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DE50F-6345-4B18-8876-E954F2E08EDC}" type="datetimeFigureOut">
              <a:rPr lang="en-NZ" smtClean="0"/>
              <a:t>28/03/2019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F592E-3476-4C5F-ACCD-D544220C672B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286572"/>
            <a:ext cx="2322225" cy="431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4215"/>
            <a:ext cx="9144000" cy="900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62" y="6267251"/>
            <a:ext cx="1656626" cy="3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1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685800" rtl="0" eaLnBrk="1" latinLnBrk="0" hangingPunct="1">
        <a:spcBef>
          <a:spcPct val="0"/>
        </a:spcBef>
        <a:buNone/>
        <a:defRPr sz="2700" kern="1200">
          <a:solidFill>
            <a:srgbClr val="213D58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5565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rgbClr val="55565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7E807A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7E807A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7E807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689601"/>
            <a:ext cx="8397240" cy="85725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Construction Clients’ </a:t>
            </a:r>
            <a:br>
              <a:rPr lang="en-US" sz="3200" dirty="0"/>
            </a:br>
            <a:r>
              <a:rPr lang="en-US" sz="3200" dirty="0"/>
              <a:t>Group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Safety in Design</a:t>
            </a:r>
            <a:br>
              <a:rPr lang="en-US" sz="3200" dirty="0"/>
            </a:br>
            <a:br>
              <a:rPr lang="en-US" sz="32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8024" y="3398217"/>
            <a:ext cx="5342977" cy="679847"/>
          </a:xfrm>
        </p:spPr>
        <p:txBody>
          <a:bodyPr/>
          <a:lstStyle/>
          <a:p>
            <a:r>
              <a:rPr lang="en-US" sz="3200" dirty="0"/>
              <a:t>Watercare</a:t>
            </a:r>
          </a:p>
          <a:p>
            <a:r>
              <a:rPr lang="en-US" dirty="0"/>
              <a:t>February 2019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0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z="4800" dirty="0">
                <a:solidFill>
                  <a:srgbClr val="008EC0"/>
                </a:solidFill>
              </a:rPr>
              <a:t>Watercare Fast Facts</a:t>
            </a:r>
            <a:endParaRPr lang="en-NZ" sz="4800" dirty="0">
              <a:solidFill>
                <a:srgbClr val="008E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66" y="1943965"/>
            <a:ext cx="3153233" cy="2493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8" y="1090308"/>
            <a:ext cx="4969346" cy="46437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8475" y="6302121"/>
            <a:ext cx="404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2600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1371" cy="590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35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32" y="0"/>
            <a:ext cx="9165832" cy="560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95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9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05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39" y="0"/>
            <a:ext cx="9213539" cy="57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649512"/>
      </p:ext>
    </p:extLst>
  </p:cSld>
  <p:clrMapOvr>
    <a:masterClrMapping/>
  </p:clrMapOvr>
</p:sld>
</file>

<file path=ppt/theme/theme1.xml><?xml version="1.0" encoding="utf-8"?>
<a:theme xmlns:a="http://schemas.openxmlformats.org/drawingml/2006/main" name="Watercare-PPT-template-Oct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Words>8</Words>
  <Application>Microsoft Office PowerPoint</Application>
  <PresentationFormat>On-screen Show (4:3)</PresentationFormat>
  <Paragraphs>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Watercare-PPT-template-Oct16</vt:lpstr>
      <vt:lpstr>     Construction Clients’  Group   Safety in Design   </vt:lpstr>
      <vt:lpstr>Watercare Fast Facts</vt:lpstr>
      <vt:lpstr>PowerPoint Presentation</vt:lpstr>
      <vt:lpstr>PowerPoint Presentation</vt:lpstr>
      <vt:lpstr>PowerPoint Presentation</vt:lpstr>
      <vt:lpstr>PowerPoint Presentation</vt:lpstr>
    </vt:vector>
  </TitlesOfParts>
  <Company>Watercare Services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Watercare Services Limited</dc:title>
  <dc:creator>avishnampet</dc:creator>
  <cp:lastModifiedBy>Events</cp:lastModifiedBy>
  <cp:revision>118</cp:revision>
  <cp:lastPrinted>2019-02-27T21:17:15Z</cp:lastPrinted>
  <dcterms:created xsi:type="dcterms:W3CDTF">2017-10-15T21:32:59Z</dcterms:created>
  <dcterms:modified xsi:type="dcterms:W3CDTF">2019-03-27T22:00:59Z</dcterms:modified>
</cp:coreProperties>
</file>